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57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58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59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628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63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71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13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45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17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572-6730-4335-A6FB-B52B50D1A84C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436-4A18-4BE4-9799-2AB4B4A21F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5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404949"/>
            <a:ext cx="9640834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90" y="770709"/>
            <a:ext cx="917057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2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261257"/>
            <a:ext cx="10285714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1018903"/>
            <a:ext cx="10124160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365761"/>
            <a:ext cx="9601646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431073"/>
            <a:ext cx="10285714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91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483326"/>
            <a:ext cx="10463794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43" y="522514"/>
            <a:ext cx="10285714" cy="59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74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2024-03-09T20:20:20Z</dcterms:created>
  <dcterms:modified xsi:type="dcterms:W3CDTF">2024-03-09T20:20:49Z</dcterms:modified>
</cp:coreProperties>
</file>