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53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45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43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704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397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051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83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75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95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147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827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8F786-E545-4CBE-85A0-4FE5B7AC54B5}" type="datetimeFigureOut">
              <a:rPr lang="uk-UA" smtClean="0"/>
              <a:t>09.03.2024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2359-C4BC-4B60-B28F-4960FEFE9B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43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894810"/>
            <a:ext cx="12190476" cy="8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2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894810"/>
            <a:ext cx="12190476" cy="8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8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894810"/>
            <a:ext cx="12190476" cy="8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0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894810"/>
            <a:ext cx="12190476" cy="8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894810"/>
            <a:ext cx="12190476" cy="8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4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894810"/>
            <a:ext cx="12190476" cy="8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1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-894810"/>
            <a:ext cx="12190476" cy="8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91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2024-03-09T20:12:52Z</dcterms:created>
  <dcterms:modified xsi:type="dcterms:W3CDTF">2024-03-09T20:13:20Z</dcterms:modified>
</cp:coreProperties>
</file>