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0" r:id="rId3"/>
    <p:sldId id="274" r:id="rId4"/>
    <p:sldId id="269" r:id="rId5"/>
    <p:sldId id="267" r:id="rId6"/>
    <p:sldId id="259" r:id="rId7"/>
    <p:sldId id="263" r:id="rId8"/>
    <p:sldId id="268" r:id="rId9"/>
    <p:sldId id="264" r:id="rId10"/>
    <p:sldId id="273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7" autoAdjust="0"/>
    <p:restoredTop sz="94660"/>
  </p:normalViewPr>
  <p:slideViewPr>
    <p:cSldViewPr>
      <p:cViewPr>
        <p:scale>
          <a:sx n="114" d="100"/>
          <a:sy n="114" d="100"/>
        </p:scale>
        <p:origin x="-147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BB5E-7031-4AB5-9675-89FC18E74B5D}" type="datetimeFigureOut">
              <a:rPr lang="uk-UA" smtClean="0"/>
              <a:pPr/>
              <a:t>29.01.2024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3F84-5CA6-42CC-AE5F-2219473A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library/pravyla-povedinky-pid-chas-povitrianoi-tryvohy-dlia-uchniv-573992.html" TargetMode="External"/><Relationship Id="rId2" Type="http://schemas.openxmlformats.org/officeDocument/2006/relationships/hyperlink" Target="https://www.youtube.com/watch?v=HEirZI8bQ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29.edu.vn.ua/" TargetMode="External"/><Relationship Id="rId5" Type="http://schemas.openxmlformats.org/officeDocument/2006/relationships/hyperlink" Target="https://rozvytok-osvity.te.ua/category/civilnij-zahist-bezpeka-zhittyediyalnosti/page/2/" TargetMode="External"/><Relationship Id="rId4" Type="http://schemas.openxmlformats.org/officeDocument/2006/relationships/hyperlink" Target="https://dnz74.edu.vn.ua/cz-bz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Учитель и дети мальчик и девочка со знаменем | Премиум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581128"/>
            <a:ext cx="6480720" cy="1470025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Правила поведінки дітей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під </a:t>
            </a:r>
            <a:r>
              <a:rPr lang="uk-UA" sz="3200" b="1" dirty="0" smtClean="0"/>
              <a:t>час сигналу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FF0000"/>
                </a:solidFill>
              </a:rPr>
              <a:t>“</a:t>
            </a:r>
            <a:r>
              <a:rPr lang="uk-UA" sz="3200" b="1" dirty="0" smtClean="0">
                <a:solidFill>
                  <a:srgbClr val="FF0000"/>
                </a:solidFill>
              </a:rPr>
              <a:t>Повітряна тривога”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3730"/>
            <a:ext cx="4144938" cy="219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Що треба мати із собою: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186766" cy="4525963"/>
          </a:xfrm>
        </p:spPr>
        <p:txBody>
          <a:bodyPr/>
          <a:lstStyle/>
          <a:p>
            <a:r>
              <a:rPr lang="uk-UA" dirty="0" smtClean="0"/>
              <a:t>Завжди бери із собою воду та їжу, яка не псується декілька днів: печиво, яблуко, сир, сухарики тощо</a:t>
            </a:r>
          </a:p>
          <a:p>
            <a:r>
              <a:rPr lang="uk-UA" dirty="0" smtClean="0"/>
              <a:t>Продукти треба тримати у спеціальному </a:t>
            </a:r>
            <a:r>
              <a:rPr lang="uk-UA" dirty="0" err="1" smtClean="0"/>
              <a:t>ланчбоксі</a:t>
            </a:r>
            <a:endParaRPr lang="uk-UA" dirty="0" smtClean="0"/>
          </a:p>
          <a:p>
            <a:r>
              <a:rPr lang="uk-UA" dirty="0" smtClean="0"/>
              <a:t>Не забувай про вологі та сухі серветки</a:t>
            </a:r>
            <a:endParaRPr lang="uk-UA" dirty="0"/>
          </a:p>
        </p:txBody>
      </p:sp>
      <p:sp>
        <p:nvSpPr>
          <p:cNvPr id="28676" name="AutoShape 4" descr="Що дати дитині в школу на обід | Дит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8" name="AutoShape 6" descr="Що дати дитині в школу на обід | Дит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4417609"/>
            <a:ext cx="3690483" cy="20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1" name="AutoShape 9" descr="Найстрашніше зло&quot;: небезпека вологих серветок і чим їх замінити | Рубр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4437112"/>
            <a:ext cx="2597418" cy="206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Використаний матеріал: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https://www.youtube.com/watch?v=HEirZI8bQCo</a:t>
            </a:r>
            <a:r>
              <a:rPr lang="uk-UA" dirty="0" smtClean="0"/>
              <a:t> </a:t>
            </a:r>
          </a:p>
          <a:p>
            <a:r>
              <a:rPr lang="en-US" dirty="0" smtClean="0">
                <a:hlinkClick r:id="rId3"/>
              </a:rPr>
              <a:t>https://vseosvita.ua/library/pravyla-povedinky-pid-chas-povitrianoi-tryvohy-dlia-uchniv-573992.html</a:t>
            </a:r>
            <a:r>
              <a:rPr lang="uk-UA" dirty="0" smtClean="0"/>
              <a:t> </a:t>
            </a:r>
          </a:p>
          <a:p>
            <a:r>
              <a:rPr lang="en-US" dirty="0" smtClean="0">
                <a:hlinkClick r:id="rId4"/>
              </a:rPr>
              <a:t>https://dnz74.edu.vn.ua/cz-bzd.html</a:t>
            </a:r>
            <a:r>
              <a:rPr lang="uk-UA" dirty="0" smtClean="0"/>
              <a:t> </a:t>
            </a:r>
          </a:p>
          <a:p>
            <a:r>
              <a:rPr lang="en-US" dirty="0" smtClean="0">
                <a:hlinkClick r:id="rId5"/>
              </a:rPr>
              <a:t>https://rozvytok-osvity.te.ua/category/civilnij-zahist-bezpeka-zhittyediyalnosti/page/2/</a:t>
            </a:r>
            <a:r>
              <a:rPr lang="uk-UA" dirty="0" smtClean="0"/>
              <a:t> </a:t>
            </a:r>
          </a:p>
          <a:p>
            <a:r>
              <a:rPr lang="en-US" dirty="0" smtClean="0">
                <a:hlinkClick r:id="rId6"/>
              </a:rPr>
              <a:t>https://sch29.edu.vn.ua</a:t>
            </a:r>
            <a:r>
              <a:rPr lang="uk-UA" dirty="0" smtClean="0"/>
              <a:t>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126" y="0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Якщо почули сирену “ПОВІТРЯНА ТРИВОГА”: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sch29.edu.vn.ua/wp-content/uploads/2022/07/%D0%A0%D0%B8%D1%81%D1%83%D0%BD%D0%BE%D0%BA2-1-1024x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566184" cy="4500594"/>
          </a:xfrm>
          <a:prstGeom prst="rect">
            <a:avLst/>
          </a:prstGeom>
          <a:noFill/>
        </p:spPr>
      </p:pic>
      <p:pic>
        <p:nvPicPr>
          <p:cNvPr id="5" name="Picture 2" descr="Як діяти під час «повітряної тривоги»: в управлінні цивільного захисту  розповіли як працює система оповіщення » Чернівецький промінь | Новини.  Буковина. Чернівц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198510" cy="169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Як потрібно поводитись на вулиці: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Комунальний заклад&quot;Дошкільний навчальний заклад№74 Вінницької міської  ради&quot;. - Сонечко"/>
          <p:cNvPicPr>
            <a:picLocks noChangeAspect="1" noChangeArrowheads="1"/>
          </p:cNvPicPr>
          <p:nvPr/>
        </p:nvPicPr>
        <p:blipFill>
          <a:blip r:embed="rId2"/>
          <a:srcRect l="29167" t="37037"/>
          <a:stretch>
            <a:fillRect/>
          </a:stretch>
        </p:blipFill>
        <p:spPr bwMode="auto">
          <a:xfrm>
            <a:off x="0" y="4071942"/>
            <a:ext cx="4857752" cy="2428892"/>
          </a:xfrm>
          <a:prstGeom prst="rect">
            <a:avLst/>
          </a:prstGeom>
          <a:noFill/>
        </p:spPr>
      </p:pic>
      <p:pic>
        <p:nvPicPr>
          <p:cNvPr id="29698" name="Picture 2" descr="C:\Users\Marina\Desktop\4 клас\бжд\безпека з підписами\p_2_2406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3578255" cy="3643314"/>
          </a:xfrm>
          <a:prstGeom prst="rect">
            <a:avLst/>
          </a:prstGeom>
          <a:noFill/>
        </p:spPr>
      </p:pic>
      <p:pic>
        <p:nvPicPr>
          <p:cNvPr id="29699" name="Picture 3" descr="C:\Users\Marina\Desktop\6ae50935fdb76e3ebceba98af79746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2697768" cy="2920851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42918"/>
            <a:ext cx="3929058" cy="33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8572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Якщо тривога застала тебе на вулиці: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4525963"/>
          </a:xfrm>
        </p:spPr>
        <p:txBody>
          <a:bodyPr/>
          <a:lstStyle/>
          <a:p>
            <a:r>
              <a:rPr lang="uk-UA" dirty="0" smtClean="0"/>
              <a:t>Знайди місце, яке б закривало тебе (паркан, бордюр, траншея, яма…)</a:t>
            </a:r>
          </a:p>
          <a:p>
            <a:r>
              <a:rPr lang="uk-UA" dirty="0" smtClean="0"/>
              <a:t>Ляж та закрий голову руками</a:t>
            </a:r>
          </a:p>
          <a:p>
            <a:r>
              <a:rPr lang="uk-UA" dirty="0" smtClean="0"/>
              <a:t>Чекай відміни тривоги</a:t>
            </a:r>
            <a:endParaRPr lang="uk-UA" dirty="0"/>
          </a:p>
        </p:txBody>
      </p:sp>
      <p:pic>
        <p:nvPicPr>
          <p:cNvPr id="26626" name="Picture 2" descr="Полісся | Артобстріл або бомбардування як дія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2619375" cy="1743076"/>
          </a:xfrm>
          <a:prstGeom prst="rect">
            <a:avLst/>
          </a:prstGeom>
          <a:noFill/>
        </p:spPr>
      </p:pic>
      <p:pic>
        <p:nvPicPr>
          <p:cNvPr id="26628" name="Picture 4" descr="Артобстріл та бомбардування: як поводитися. Радить полковник | Українська  правда _Житт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976550" cy="2720567"/>
          </a:xfrm>
          <a:prstGeom prst="rect">
            <a:avLst/>
          </a:prstGeom>
          <a:noFill/>
        </p:spPr>
      </p:pic>
      <p:pic>
        <p:nvPicPr>
          <p:cNvPr id="26630" name="Picture 6" descr="Артобстріл та бомбардування: як поводитися. Радить полковник | Українська  правда _Житт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929182" cy="32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Безпечне місце в домі: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192882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Правило двох стін – безпечне місце там, де від вулиці тебе оберігає дві стіни (коридор між кімнатами) та немає скла, дзеркала</a:t>
            </a:r>
          </a:p>
          <a:p>
            <a:r>
              <a:rPr lang="uk-UA" dirty="0" smtClean="0"/>
              <a:t>Сядь, або ляж на підлогу, укрийся ковдрою або покривалом </a:t>
            </a:r>
            <a:endParaRPr lang="uk-UA" dirty="0"/>
          </a:p>
        </p:txBody>
      </p:sp>
      <p:pic>
        <p:nvPicPr>
          <p:cNvPr id="1026" name="Picture 2" descr="C:\Users\Marina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4584" y="2500306"/>
            <a:ext cx="6449416" cy="4357694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6000760" y="2928934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4464843" y="2678901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42" name="AutoShape 2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4" name="AutoShape 4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 l="20779"/>
          <a:stretch>
            <a:fillRect/>
          </a:stretch>
        </p:blipFill>
        <p:spPr bwMode="auto">
          <a:xfrm>
            <a:off x="0" y="3571876"/>
            <a:ext cx="2643174" cy="249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4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4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6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Повторіть ще раз!!!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Marina\AppData\Local\Temp\Rar$DR03.812\63DBDEFB-E1EB-441B-8D38-C64EE8A264F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Якщо тривога застала у транспорті: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714356"/>
            <a:ext cx="4643470" cy="614364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Транспорт зупиняється</a:t>
            </a:r>
          </a:p>
          <a:p>
            <a:r>
              <a:rPr lang="uk-UA" dirty="0" smtClean="0"/>
              <a:t>Всі виходять на пішохідну доріжку</a:t>
            </a:r>
          </a:p>
          <a:p>
            <a:r>
              <a:rPr lang="uk-UA" dirty="0" smtClean="0"/>
              <a:t>Проходь до найближчого укриття за позначками на будівлях</a:t>
            </a:r>
          </a:p>
          <a:p>
            <a:r>
              <a:rPr lang="uk-UA" dirty="0" smtClean="0"/>
              <a:t>Перебувай в укритті до сигналу </a:t>
            </a:r>
            <a:r>
              <a:rPr lang="uk-UA" dirty="0" err="1" smtClean="0"/>
              <a:t>“Відбій</a:t>
            </a:r>
            <a:r>
              <a:rPr lang="uk-UA" dirty="0" smtClean="0"/>
              <a:t> повітряної </a:t>
            </a:r>
            <a:r>
              <a:rPr lang="uk-UA" dirty="0" err="1" smtClean="0"/>
              <a:t>тривоги”</a:t>
            </a:r>
            <a:endParaRPr lang="uk-UA" dirty="0" smtClean="0"/>
          </a:p>
          <a:p>
            <a:r>
              <a:rPr lang="uk-UA" dirty="0" smtClean="0"/>
              <a:t>Повернись до транспорту</a:t>
            </a:r>
          </a:p>
          <a:p>
            <a:endParaRPr lang="uk-UA" dirty="0"/>
          </a:p>
        </p:txBody>
      </p:sp>
      <p:pic>
        <p:nvPicPr>
          <p:cNvPr id="20482" name="Picture 2" descr="Новини Києва 1 серпня – що не працює у столиці під час повітряної тривоги |  РБК-Украї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000496" cy="2250280"/>
          </a:xfrm>
          <a:prstGeom prst="rect">
            <a:avLst/>
          </a:prstGeom>
          <a:noFill/>
        </p:spPr>
      </p:pic>
      <p:pic>
        <p:nvPicPr>
          <p:cNvPr id="20486" name="Picture 6" descr="Наземний транспорт у Києві зупинятимуть під час тривоги - ККДА пояснила, що  робити - Телеграф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500034" y="2591105"/>
            <a:ext cx="3643338" cy="408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0726" cy="92867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Поведінка в укритті: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000628" cy="6143644"/>
          </a:xfrm>
        </p:spPr>
        <p:txBody>
          <a:bodyPr/>
          <a:lstStyle/>
          <a:p>
            <a:r>
              <a:rPr lang="uk-UA" dirty="0" smtClean="0"/>
              <a:t>Користайся позначками  щодо знаходження укриття</a:t>
            </a:r>
          </a:p>
          <a:p>
            <a:r>
              <a:rPr lang="uk-UA" dirty="0" smtClean="0"/>
              <a:t>Спускайся до укриття спокійно, слухай пояснення чергових</a:t>
            </a:r>
          </a:p>
          <a:p>
            <a:r>
              <a:rPr lang="uk-UA" dirty="0" smtClean="0"/>
              <a:t>Знайди місце (стільчик), не ходи по укриттю без потреби</a:t>
            </a:r>
          </a:p>
          <a:p>
            <a:r>
              <a:rPr lang="uk-UA" dirty="0" smtClean="0"/>
              <a:t>Покидати укриття можна за сигналом чергового</a:t>
            </a:r>
            <a:endParaRPr lang="uk-UA" dirty="0"/>
          </a:p>
        </p:txBody>
      </p:sp>
      <p:pic>
        <p:nvPicPr>
          <p:cNvPr id="25602" name="Picture 2" descr="Які речі необхідно взяти з собою в укриття під час повітряної тривоги |  Перший місь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383" y="3861048"/>
            <a:ext cx="3889877" cy="2452314"/>
          </a:xfrm>
          <a:prstGeom prst="rect">
            <a:avLst/>
          </a:prstGeom>
          <a:noFill/>
        </p:spPr>
      </p:pic>
      <p:pic>
        <p:nvPicPr>
          <p:cNvPr id="25604" name="Picture 4" descr="Повітряна тривога оголошена в Києві | Стайл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608" y="908720"/>
            <a:ext cx="3971428" cy="250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Що потрібно мати із собою: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472122" cy="4840303"/>
          </a:xfrm>
        </p:spPr>
        <p:txBody>
          <a:bodyPr/>
          <a:lstStyle/>
          <a:p>
            <a:r>
              <a:rPr lang="uk-UA" dirty="0" smtClean="0"/>
              <a:t>Запиши у щоденнику, на листочку свої данні: прізвище, ім’я, адресу, номер телефону батьків</a:t>
            </a:r>
          </a:p>
          <a:p>
            <a:endParaRPr lang="uk-UA" dirty="0" smtClean="0"/>
          </a:p>
          <a:p>
            <a:r>
              <a:rPr lang="uk-UA" dirty="0" smtClean="0"/>
              <a:t>Перевіряй та вчасно заряджай свій телефон</a:t>
            </a:r>
          </a:p>
          <a:p>
            <a:r>
              <a:rPr lang="uk-UA" dirty="0" smtClean="0"/>
              <a:t>Тримай номери батьків на швидкому наборі</a:t>
            </a:r>
            <a:endParaRPr lang="uk-UA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142984"/>
            <a:ext cx="2476512" cy="321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140340"/>
            <a:ext cx="1856847" cy="244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8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Правила поведінки дітей  під час сигналу  “Повітряна тривога”</vt:lpstr>
      <vt:lpstr>Якщо почули сирену “ПОВІТРЯНА ТРИВОГА”:</vt:lpstr>
      <vt:lpstr>Як потрібно поводитись на вулиці:</vt:lpstr>
      <vt:lpstr>Якщо тривога застала тебе на вулиці:</vt:lpstr>
      <vt:lpstr>Безпечне місце в домі:</vt:lpstr>
      <vt:lpstr>Повторіть ще раз!!!</vt:lpstr>
      <vt:lpstr>Якщо тривога застала у транспорті:</vt:lpstr>
      <vt:lpstr>Поведінка в укритті:</vt:lpstr>
      <vt:lpstr>Що потрібно мати із собою:</vt:lpstr>
      <vt:lpstr>Що треба мати із собою:</vt:lpstr>
      <vt:lpstr>Використаний матеріал: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JurbaStyle</cp:lastModifiedBy>
  <cp:revision>12</cp:revision>
  <dcterms:created xsi:type="dcterms:W3CDTF">2022-08-02T12:42:48Z</dcterms:created>
  <dcterms:modified xsi:type="dcterms:W3CDTF">2024-01-29T08:05:33Z</dcterms:modified>
</cp:coreProperties>
</file>